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3" autoCompressPictures="0">
  <p:sldMasterIdLst>
    <p:sldMasterId id="2147483648" r:id="rId1"/>
  </p:sldMasterIdLst>
  <p:notesMasterIdLst>
    <p:notesMasterId r:id="rId28"/>
  </p:notesMasterIdLst>
  <p:sldIdLst>
    <p:sldId id="256" r:id="rId3"/>
    <p:sldId id="609" r:id="rId4"/>
    <p:sldId id="625" r:id="rId5"/>
    <p:sldId id="681" r:id="rId6"/>
    <p:sldId id="685" r:id="rId7"/>
    <p:sldId id="686" r:id="rId8"/>
    <p:sldId id="687" r:id="rId9"/>
    <p:sldId id="688" r:id="rId10"/>
    <p:sldId id="689" r:id="rId11"/>
    <p:sldId id="690" r:id="rId12"/>
    <p:sldId id="691" r:id="rId13"/>
    <p:sldId id="692" r:id="rId14"/>
    <p:sldId id="693" r:id="rId15"/>
    <p:sldId id="694" r:id="rId16"/>
    <p:sldId id="695" r:id="rId17"/>
    <p:sldId id="696" r:id="rId18"/>
    <p:sldId id="676" r:id="rId19"/>
    <p:sldId id="677" r:id="rId20"/>
    <p:sldId id="678" r:id="rId21"/>
    <p:sldId id="679" r:id="rId22"/>
    <p:sldId id="655" r:id="rId23"/>
    <p:sldId id="680" r:id="rId24"/>
    <p:sldId id="697" r:id="rId25"/>
    <p:sldId id="656" r:id="rId26"/>
    <p:sldId id="270" r:id="rId27"/>
  </p:sldIdLst>
  <p:sldSz cx="12192000" cy="6858000"/>
  <p:notesSz cx="6858000" cy="9144000"/>
  <p:custDataLst>
    <p:tags r:id="rId32"/>
  </p:custDataLst>
  <p:defaultTextStyle>
    <a:defPPr>
      <a:defRPr lang="zh-CN"/>
    </a:defPPr>
    <a:lvl1pPr algn="l" defTabSz="91313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1pPr>
    <a:lvl2pPr marL="455930" indent="1905" algn="l" defTabSz="91313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2pPr>
    <a:lvl3pPr marL="913130" indent="1905" algn="l" defTabSz="91313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3pPr>
    <a:lvl4pPr marL="1370330" indent="1905" algn="l" defTabSz="91313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4pPr>
    <a:lvl5pPr marL="1827530" indent="1905" algn="l" defTabSz="91313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9pPr>
  </p:defaultTextStyle>
</p:presentation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gs" Target="tags/tag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5.emf"/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5.emf"/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5.emf"/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5.emf"/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image" Target="../media/image4.png"/><Relationship Id="rId5" Type="http://schemas.openxmlformats.org/officeDocument/2006/relationships/image" Target="../media/image8.emf"/><Relationship Id="rId4" Type="http://schemas.openxmlformats.org/officeDocument/2006/relationships/image" Target="../media/image7.emf"/><Relationship Id="rId3" Type="http://schemas.openxmlformats.org/officeDocument/2006/relationships/image" Target="../media/image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9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emf"/><Relationship Id="rId1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emf"/></Relationships>
</file>

<file path=ppt/tags/tag1.xml><?xml version="1.0" encoding="utf-8"?>
<p:tagLst xmlns:p="http://schemas.openxmlformats.org/presentationml/2006/main">
  <p:tag name="commondata" val="eyJoZGlkIjoiYzRhYjg5MGFkNGRmZTQzOWNkNzI1M2U0MjgzYjg2NDYifQ=="/>
</p:tagLst>
</file>